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4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Howells" userId="117b8c33728d2d8a" providerId="LiveId" clId="{E241FE14-404A-4D2C-95CE-8042DE080EC3}"/>
    <pc:docChg chg="custSel addSld delSld modSld">
      <pc:chgData name="Dave Howells" userId="117b8c33728d2d8a" providerId="LiveId" clId="{E241FE14-404A-4D2C-95CE-8042DE080EC3}" dt="2026-01-06T17:44:16.503" v="453" actId="14100"/>
      <pc:docMkLst>
        <pc:docMk/>
      </pc:docMkLst>
      <pc:sldChg chg="modSp mod">
        <pc:chgData name="Dave Howells" userId="117b8c33728d2d8a" providerId="LiveId" clId="{E241FE14-404A-4D2C-95CE-8042DE080EC3}" dt="2026-01-06T17:31:48.806" v="418" actId="20577"/>
        <pc:sldMkLst>
          <pc:docMk/>
          <pc:sldMk cId="462932992" sldId="256"/>
        </pc:sldMkLst>
        <pc:spChg chg="mod">
          <ac:chgData name="Dave Howells" userId="117b8c33728d2d8a" providerId="LiveId" clId="{E241FE14-404A-4D2C-95CE-8042DE080EC3}" dt="2026-01-06T17:31:48.806" v="418" actId="20577"/>
          <ac:spMkLst>
            <pc:docMk/>
            <pc:sldMk cId="462932992" sldId="256"/>
            <ac:spMk id="4" creationId="{2F80EBCB-425D-B667-C25A-962897ADB3FE}"/>
          </ac:spMkLst>
        </pc:spChg>
      </pc:sldChg>
      <pc:sldChg chg="modSp mod">
        <pc:chgData name="Dave Howells" userId="117b8c33728d2d8a" providerId="LiveId" clId="{E241FE14-404A-4D2C-95CE-8042DE080EC3}" dt="2026-01-06T17:44:16.503" v="453" actId="14100"/>
        <pc:sldMkLst>
          <pc:docMk/>
          <pc:sldMk cId="2935127014" sldId="261"/>
        </pc:sldMkLst>
        <pc:spChg chg="mod">
          <ac:chgData name="Dave Howells" userId="117b8c33728d2d8a" providerId="LiveId" clId="{E241FE14-404A-4D2C-95CE-8042DE080EC3}" dt="2026-01-06T17:43:54.797" v="450" actId="14100"/>
          <ac:spMkLst>
            <pc:docMk/>
            <pc:sldMk cId="2935127014" sldId="261"/>
            <ac:spMk id="10" creationId="{46C2AB91-5E39-7397-DFA5-873BFADC7F5C}"/>
          </ac:spMkLst>
        </pc:spChg>
        <pc:spChg chg="mod">
          <ac:chgData name="Dave Howells" userId="117b8c33728d2d8a" providerId="LiveId" clId="{E241FE14-404A-4D2C-95CE-8042DE080EC3}" dt="2026-01-06T17:44:16.503" v="453" actId="14100"/>
          <ac:spMkLst>
            <pc:docMk/>
            <pc:sldMk cId="2935127014" sldId="261"/>
            <ac:spMk id="11" creationId="{65C14F3A-E61D-6CBB-C669-F62ADDF43DF4}"/>
          </ac:spMkLst>
        </pc:spChg>
      </pc:sldChg>
      <pc:sldChg chg="modSp mod">
        <pc:chgData name="Dave Howells" userId="117b8c33728d2d8a" providerId="LiveId" clId="{E241FE14-404A-4D2C-95CE-8042DE080EC3}" dt="2026-01-06T17:21:28.068" v="259" actId="20577"/>
        <pc:sldMkLst>
          <pc:docMk/>
          <pc:sldMk cId="3705070920" sldId="269"/>
        </pc:sldMkLst>
        <pc:spChg chg="mod">
          <ac:chgData name="Dave Howells" userId="117b8c33728d2d8a" providerId="LiveId" clId="{E241FE14-404A-4D2C-95CE-8042DE080EC3}" dt="2026-01-06T17:21:28.068" v="259" actId="20577"/>
          <ac:spMkLst>
            <pc:docMk/>
            <pc:sldMk cId="3705070920" sldId="269"/>
            <ac:spMk id="11" creationId="{0F13E979-19AF-FB92-DDC6-FC0510615976}"/>
          </ac:spMkLst>
        </pc:spChg>
      </pc:sldChg>
      <pc:sldChg chg="modSp mod">
        <pc:chgData name="Dave Howells" userId="117b8c33728d2d8a" providerId="LiveId" clId="{E241FE14-404A-4D2C-95CE-8042DE080EC3}" dt="2026-01-06T17:22:09.472" v="301" actId="27636"/>
        <pc:sldMkLst>
          <pc:docMk/>
          <pc:sldMk cId="1282019754" sldId="270"/>
        </pc:sldMkLst>
        <pc:spChg chg="mod">
          <ac:chgData name="Dave Howells" userId="117b8c33728d2d8a" providerId="LiveId" clId="{E241FE14-404A-4D2C-95CE-8042DE080EC3}" dt="2026-01-06T17:22:09.472" v="301" actId="27636"/>
          <ac:spMkLst>
            <pc:docMk/>
            <pc:sldMk cId="1282019754" sldId="270"/>
            <ac:spMk id="11" creationId="{A63A8ABE-5CF7-61ED-5E06-7E425384DE4D}"/>
          </ac:spMkLst>
        </pc:spChg>
      </pc:sldChg>
      <pc:sldChg chg="modSp mod">
        <pc:chgData name="Dave Howells" userId="117b8c33728d2d8a" providerId="LiveId" clId="{E241FE14-404A-4D2C-95CE-8042DE080EC3}" dt="2026-01-06T17:25:10.184" v="350" actId="20577"/>
        <pc:sldMkLst>
          <pc:docMk/>
          <pc:sldMk cId="3329641645" sldId="278"/>
        </pc:sldMkLst>
        <pc:spChg chg="mod">
          <ac:chgData name="Dave Howells" userId="117b8c33728d2d8a" providerId="LiveId" clId="{E241FE14-404A-4D2C-95CE-8042DE080EC3}" dt="2026-01-06T17:25:10.184" v="350" actId="20577"/>
          <ac:spMkLst>
            <pc:docMk/>
            <pc:sldMk cId="3329641645" sldId="278"/>
            <ac:spMk id="6" creationId="{64B1C933-B8E4-B690-1E46-C8E7262B4227}"/>
          </ac:spMkLst>
        </pc:spChg>
      </pc:sldChg>
      <pc:sldChg chg="modSp mod">
        <pc:chgData name="Dave Howells" userId="117b8c33728d2d8a" providerId="LiveId" clId="{E241FE14-404A-4D2C-95CE-8042DE080EC3}" dt="2026-01-06T17:25:48.530" v="384" actId="20577"/>
        <pc:sldMkLst>
          <pc:docMk/>
          <pc:sldMk cId="4100964247" sldId="280"/>
        </pc:sldMkLst>
        <pc:spChg chg="mod">
          <ac:chgData name="Dave Howells" userId="117b8c33728d2d8a" providerId="LiveId" clId="{E241FE14-404A-4D2C-95CE-8042DE080EC3}" dt="2026-01-06T17:25:48.530" v="384" actId="20577"/>
          <ac:spMkLst>
            <pc:docMk/>
            <pc:sldMk cId="4100964247" sldId="280"/>
            <ac:spMk id="2" creationId="{18E50D65-5296-9902-EB1F-9347FC302EE6}"/>
          </ac:spMkLst>
        </pc:spChg>
      </pc:sldChg>
      <pc:sldChg chg="addSp delSp modSp new mod">
        <pc:chgData name="Dave Howells" userId="117b8c33728d2d8a" providerId="LiveId" clId="{E241FE14-404A-4D2C-95CE-8042DE080EC3}" dt="2026-01-06T17:31:14.498" v="416" actId="27636"/>
        <pc:sldMkLst>
          <pc:docMk/>
          <pc:sldMk cId="92332152" sldId="284"/>
        </pc:sldMkLst>
        <pc:spChg chg="mod">
          <ac:chgData name="Dave Howells" userId="117b8c33728d2d8a" providerId="LiveId" clId="{E241FE14-404A-4D2C-95CE-8042DE080EC3}" dt="2026-01-06T17:31:14.498" v="416" actId="27636"/>
          <ac:spMkLst>
            <pc:docMk/>
            <pc:sldMk cId="92332152" sldId="284"/>
            <ac:spMk id="2" creationId="{3017654D-2686-D467-8DF9-E8B98FF5B172}"/>
          </ac:spMkLst>
        </pc:spChg>
        <pc:spChg chg="del">
          <ac:chgData name="Dave Howells" userId="117b8c33728d2d8a" providerId="LiveId" clId="{E241FE14-404A-4D2C-95CE-8042DE080EC3}" dt="2026-01-06T17:30:22.915" v="387" actId="22"/>
          <ac:spMkLst>
            <pc:docMk/>
            <pc:sldMk cId="92332152" sldId="284"/>
            <ac:spMk id="3" creationId="{3CA51433-B929-917B-BFE2-BAA303BD604F}"/>
          </ac:spMkLst>
        </pc:spChg>
        <pc:picChg chg="add mod ord">
          <ac:chgData name="Dave Howells" userId="117b8c33728d2d8a" providerId="LiveId" clId="{E241FE14-404A-4D2C-95CE-8042DE080EC3}" dt="2026-01-06T17:30:22.915" v="387" actId="22"/>
          <ac:picMkLst>
            <pc:docMk/>
            <pc:sldMk cId="92332152" sldId="284"/>
            <ac:picMk id="5" creationId="{A864969C-B0C0-5A8A-F412-E600F02C52A2}"/>
          </ac:picMkLst>
        </pc:picChg>
      </pc:sldChg>
      <pc:sldChg chg="del">
        <pc:chgData name="Dave Howells" userId="117b8c33728d2d8a" providerId="LiveId" clId="{E241FE14-404A-4D2C-95CE-8042DE080EC3}" dt="2026-01-06T17:26:40.077" v="385" actId="2696"/>
        <pc:sldMkLst>
          <pc:docMk/>
          <pc:sldMk cId="991759653" sldId="28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02F7E-8091-04DE-E3F5-FA45A02C0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22AA1-9DF5-5C75-CC61-71736BD15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00F8B-2791-1F40-E1E2-0DD60AC78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0A6-10E6-412E-A47A-5C661D094ACB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89FCD-CADB-6CE0-9206-66916808D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C2E0D-94E0-DF5D-7C5F-AC3FB92E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0D1A-3B37-4679-AE0E-F573BE3E0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2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7187D-E149-5A65-C45B-DC83ACC3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A6C83B-1D87-75A0-088D-D68C73C63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9B054-1CFC-F462-1013-06896C20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0A6-10E6-412E-A47A-5C661D094ACB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F4B60-E161-D068-5D0D-CCE2FFF8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0C1F1-9D6D-D733-F6A2-12BA2BA1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0D1A-3B37-4679-AE0E-F573BE3E0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6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CC1721-35B3-7988-7282-084354E09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3FFC17-033C-960A-224F-CE1A9E12B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E60E3-AFE0-163C-9B9D-5C8F9E96B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0A6-10E6-412E-A47A-5C661D094ACB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60AA7-E56C-7683-9475-46743047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16E4A-1894-E3F1-66DC-FCDB92DD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0D1A-3B37-4679-AE0E-F573BE3E0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0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AB389-D7BA-5429-F6F9-5A8349AF4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5F987-FD42-7F99-D3FE-D790A1812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53551-AF7A-E5F5-A41A-0CA21239A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0A6-10E6-412E-A47A-5C661D094ACB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950DB-0353-6A84-CC70-289AC1D7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9DA5E-7B7C-D071-DDD2-E0210C95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0D1A-3B37-4679-AE0E-F573BE3E0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7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14DD6-DEDB-5B3A-B67C-F8F2F5351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A236D-B367-DF39-1E07-D5AE924FE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54F6-D7F1-06DA-A419-C5C2AA79D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0A6-10E6-412E-A47A-5C661D094ACB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96AFE-AC89-A4ED-E151-13C7780B4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5AC78-FA21-3F38-855B-034A88A42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0D1A-3B37-4679-AE0E-F573BE3E0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7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E2BBB-9092-2014-9D3B-D19FBC65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E4DD2-EAD2-AF7C-7F19-8E7EDBD09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17A8F-F219-4A05-1905-2D929EEDB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BF08E-E97F-5B0C-DD5C-4508B6E53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0A6-10E6-412E-A47A-5C661D094ACB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FDF13-2DA9-009F-3BAD-D0123BFC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03354-19AC-3D07-CB21-E84451E9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0D1A-3B37-4679-AE0E-F573BE3E0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9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E5A93-37AE-0C0A-010D-2212E03BD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6EC08-3EAE-1BEF-7270-A583F4C37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0434F-22EF-8D94-C983-53EA54432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F223A-D197-0DD2-0BD1-8D3C50265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68DB51-B374-EE53-B379-E56E6AF6A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6F8648-864E-04CB-5921-60362C33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0A6-10E6-412E-A47A-5C661D094ACB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80895C-8872-AA8E-63BC-84B460AF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B8B85-2D0A-DF86-991A-58626FA20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0D1A-3B37-4679-AE0E-F573BE3E0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8F76E-9F84-0A16-90C7-D791B7AA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5C2FA-AE2A-1B6A-95B9-8A945200C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0A6-10E6-412E-A47A-5C661D094ACB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1A4A4-BEE0-4922-2666-ECBA9EAF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8E253-8141-B226-A9A7-067C32AF9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0D1A-3B37-4679-AE0E-F573BE3E0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6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F8FE33-A527-4DAE-B34A-F61D3D3D8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0A6-10E6-412E-A47A-5C661D094ACB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7F03A8-BCC1-9693-A23C-681733F7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28935-E366-294D-A773-57801AFB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0D1A-3B37-4679-AE0E-F573BE3E0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3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BF44-E5E5-E43E-B039-77A7CF1B2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DADFF-8164-3459-2C60-DD4802B31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C3CB9-8EA1-4E6E-35A8-8CED42331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B5CDD-7F79-CADB-7D29-9140932A5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0A6-10E6-412E-A47A-5C661D094ACB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80DB7-DBC6-B176-4BFE-820CB6DA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ADFBB-066E-FA84-083F-A4223E2D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0D1A-3B37-4679-AE0E-F573BE3E0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1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8B69C-1BC9-4E4A-E8A8-84ADB45C0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48706A-89C1-9286-BB84-CE7F38C8EC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57497-D6D3-61A7-9742-B53D10C7C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E3FFD-1EEA-F087-06D2-02A160322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0A6-10E6-412E-A47A-5C661D094ACB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C1597-8DFB-DDFC-B7B9-BF16412E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EE7EE-36FA-1E7D-B1AB-F267E6D3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0D1A-3B37-4679-AE0E-F573BE3E0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3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BD0F5E-CAEB-4557-3731-3824CBACA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23684-EED5-1051-32D4-20CC9B669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637CB-EE49-E6DB-7583-FDD3E76E7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BBE0A6-10E6-412E-A47A-5C661D094ACB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63DC1-134D-B315-4141-04AA95B4D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4221C-3EF7-3CEF-8E1D-B967E353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B10D1A-3B37-4679-AE0E-F573BE3E0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9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board-positive-well-done-2303325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ngall.com/applause-png/download/51516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80EBCB-425D-B667-C25A-962897ADB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07245"/>
            <a:ext cx="9144000" cy="3845255"/>
          </a:xfrm>
        </p:spPr>
        <p:txBody>
          <a:bodyPr>
            <a:normAutofit/>
          </a:bodyPr>
          <a:lstStyle/>
          <a:p>
            <a:r>
              <a:rPr lang="en-US" b="1" dirty="0"/>
              <a:t>Area 10W </a:t>
            </a:r>
            <a:br>
              <a:rPr lang="en-US" b="1" dirty="0"/>
            </a:br>
            <a:r>
              <a:rPr lang="en-US" b="1" dirty="0"/>
              <a:t>10U – 14U</a:t>
            </a:r>
            <a:br>
              <a:rPr lang="en-US" b="1" dirty="0"/>
            </a:br>
            <a:r>
              <a:rPr lang="en-US" b="1" dirty="0"/>
              <a:t>All-Stars Playoffs Coaches Meeting</a:t>
            </a:r>
          </a:p>
        </p:txBody>
      </p:sp>
    </p:spTree>
    <p:extLst>
      <p:ext uri="{BB962C8B-B14F-4D97-AF65-F5344CB8AC3E}">
        <p14:creationId xmlns:p14="http://schemas.microsoft.com/office/powerpoint/2010/main" val="462932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60D83-60B0-2A24-2977-D0FFA15A8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9B76223-E940-C626-B25F-BC2AD5B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024" y="401426"/>
            <a:ext cx="8065214" cy="87257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i="1" dirty="0"/>
              <a:t>How</a:t>
            </a:r>
            <a:r>
              <a:rPr lang="en-US" dirty="0"/>
              <a:t> Is This Playoff Run?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B437D5-5EE2-DE01-228D-F9C1E7F90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024" y="1191803"/>
            <a:ext cx="8065214" cy="4931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US" sz="3200" i="1" dirty="0"/>
              <a:t>Pool Points Awarded Per Game</a:t>
            </a:r>
          </a:p>
        </p:txBody>
      </p:sp>
      <p:graphicFrame>
        <p:nvGraphicFramePr>
          <p:cNvPr id="6" name="Group 30">
            <a:extLst>
              <a:ext uri="{FF2B5EF4-FFF2-40B4-BE49-F238E27FC236}">
                <a16:creationId xmlns:a16="http://schemas.microsoft.com/office/drawing/2014/main" id="{9C4E0F14-2AC8-7417-178C-7B7ED07C6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987101"/>
              </p:ext>
            </p:extLst>
          </p:nvPr>
        </p:nvGraphicFramePr>
        <p:xfrm>
          <a:off x="990600" y="1752600"/>
          <a:ext cx="4419600" cy="3017520"/>
        </p:xfrm>
        <a:graphic>
          <a:graphicData uri="http://schemas.openxmlformats.org/drawingml/2006/table">
            <a:tbl>
              <a:tblPr/>
              <a:tblGrid>
                <a:gridCol w="1197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1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Points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Points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Shutout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Point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Point For Each Goal (Max Of 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Sendoff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 Point For Each Player Or Coach Sendoff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Group 30">
            <a:extLst>
              <a:ext uri="{FF2B5EF4-FFF2-40B4-BE49-F238E27FC236}">
                <a16:creationId xmlns:a16="http://schemas.microsoft.com/office/drawing/2014/main" id="{4B35D233-4FB2-A686-15B6-9B06ADA57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846118"/>
              </p:ext>
            </p:extLst>
          </p:nvPr>
        </p:nvGraphicFramePr>
        <p:xfrm>
          <a:off x="5562600" y="1752600"/>
          <a:ext cx="6019800" cy="3954780"/>
        </p:xfrm>
        <a:graphic>
          <a:graphicData uri="http://schemas.openxmlformats.org/drawingml/2006/table">
            <a:tbl>
              <a:tblPr/>
              <a:tblGrid>
                <a:gridCol w="60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Tiebreakers For Pool Play Standing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Winner Of Head-to-head Play 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Fewest Goals Allowed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Most Wins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Least Amount Of Sendoffs/ Cautions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Most Shutouts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Most Goals Scored (Max Of 5 Per Game)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Kicks From The Mark (If Time Allows)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Coin Toss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935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9EB63-8DAA-8160-2A4F-476C60C21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B9CA7D6-7EF0-17B3-0B12-CFF62F85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057" y="401426"/>
            <a:ext cx="9096053" cy="87257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i="1" dirty="0"/>
              <a:t>How</a:t>
            </a:r>
            <a:r>
              <a:rPr lang="en-US" sz="5400" dirty="0"/>
              <a:t> Is This Playoff Run?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5A196ED-6B25-B091-5DD3-F7CD1E56F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024" y="1191802"/>
            <a:ext cx="8065214" cy="1993187"/>
          </a:xfrm>
        </p:spPr>
        <p:txBody>
          <a:bodyPr>
            <a:normAutofit/>
          </a:bodyPr>
          <a:lstStyle/>
          <a:p>
            <a:pPr marL="171450" lvl="1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2800" dirty="0"/>
              <a:t>All Teams Follow </a:t>
            </a:r>
            <a:r>
              <a:rPr lang="en-US" sz="2800" dirty="0">
                <a:solidFill>
                  <a:srgbClr val="CC0000"/>
                </a:solidFill>
              </a:rPr>
              <a:t>Equal Play Rule </a:t>
            </a:r>
            <a:r>
              <a:rPr lang="en-US" sz="2800" dirty="0"/>
              <a:t>For The Playing Time Of All Participating Players</a:t>
            </a:r>
          </a:p>
          <a:p>
            <a:pPr marL="171450" lvl="1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2800" dirty="0"/>
              <a:t>Oversize rosters - 50% of game </a:t>
            </a:r>
          </a:p>
          <a:p>
            <a:pPr marL="171450" lvl="1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2800" b="1" dirty="0"/>
              <a:t>!! Please Sign Game Card After Game !!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928883-F961-3858-306A-09E93AE9E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123118"/>
              </p:ext>
            </p:extLst>
          </p:nvPr>
        </p:nvGraphicFramePr>
        <p:xfrm>
          <a:off x="1220910" y="3256909"/>
          <a:ext cx="9601200" cy="2286000"/>
        </p:xfrm>
        <a:graphic>
          <a:graphicData uri="http://schemas.openxmlformats.org/drawingml/2006/table">
            <a:tbl>
              <a:tblPr firstRow="1" firstCol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77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Division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Pool Play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Single Elimination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10U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40</a:t>
                      </a:r>
                      <a:r>
                        <a:rPr lang="en-US" sz="2400" b="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Min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40 Min Plus, If Tied, PKs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12U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46 Min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46 Min Plus, If Tied, PKs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14U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50 Min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50 Min Plus, If Tied, PKs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734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D2A4F-A0F8-E0D9-A6E4-59953AC15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2C44497-1F16-6679-E1A4-3A06804A2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057" y="401426"/>
            <a:ext cx="9096053" cy="87257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i="1" dirty="0"/>
              <a:t>How</a:t>
            </a:r>
            <a:r>
              <a:rPr lang="en-US" sz="5400" dirty="0"/>
              <a:t> Is This Playoff Run?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3256357-E599-6142-8EB8-1744EDC9A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024" y="1500027"/>
            <a:ext cx="8065214" cy="2866490"/>
          </a:xfrm>
        </p:spPr>
        <p:txBody>
          <a:bodyPr>
            <a:normAutofit fontScale="92500"/>
          </a:bodyPr>
          <a:lstStyle/>
          <a:p>
            <a:pPr marL="517525" lvl="2" indent="-5143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dirty="0"/>
              <a:t>Player Roster Signed By RC Must Be Submitted To Area At Coach Meeting</a:t>
            </a:r>
          </a:p>
          <a:p>
            <a:pPr marL="517525" lvl="2" indent="-5143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dirty="0"/>
              <a:t>No Changes To Player Roster after check-in</a:t>
            </a:r>
          </a:p>
          <a:p>
            <a:pPr marL="517525" lvl="2" indent="-5143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dirty="0"/>
              <a:t>Coaches </a:t>
            </a:r>
            <a:r>
              <a:rPr lang="en-US" sz="3200" b="1" u="sng" dirty="0"/>
              <a:t>Must</a:t>
            </a:r>
            <a:r>
              <a:rPr lang="en-US" sz="3200" dirty="0"/>
              <a:t> Wear ID Badges</a:t>
            </a:r>
          </a:p>
          <a:p>
            <a:pPr marL="517525" lvl="2" indent="-5143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dirty="0"/>
              <a:t>Game Schedules Are In the Team Packet</a:t>
            </a:r>
          </a:p>
        </p:txBody>
      </p:sp>
    </p:spTree>
    <p:extLst>
      <p:ext uri="{BB962C8B-B14F-4D97-AF65-F5344CB8AC3E}">
        <p14:creationId xmlns:p14="http://schemas.microsoft.com/office/powerpoint/2010/main" val="276742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FFA4E-0964-4D0C-D596-A5323B68B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A02E160-2610-2C76-3543-8AF1DC8A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057" y="401426"/>
            <a:ext cx="9096053" cy="87257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i="1" dirty="0"/>
              <a:t>How</a:t>
            </a:r>
            <a:r>
              <a:rPr lang="en-US" sz="5400" dirty="0"/>
              <a:t> Is This Playoff Run?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13E979-19AF-FB92-DDC6-FC0510615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479" y="1500027"/>
            <a:ext cx="9205645" cy="4469258"/>
          </a:xfrm>
        </p:spPr>
        <p:txBody>
          <a:bodyPr>
            <a:normAutofit/>
          </a:bodyPr>
          <a:lstStyle/>
          <a:p>
            <a:pPr marL="548640" lvl="2" indent="-4572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i="1" u="sng" dirty="0"/>
              <a:t>Team Check-in ONE HOUR Prior To 1</a:t>
            </a:r>
            <a:r>
              <a:rPr lang="en-US" sz="2800" i="1" u="sng" baseline="30000" dirty="0"/>
              <a:t>st</a:t>
            </a:r>
            <a:r>
              <a:rPr lang="en-US" sz="2800" i="1" u="sng" dirty="0"/>
              <a:t> Game Each Day</a:t>
            </a:r>
          </a:p>
          <a:p>
            <a:pPr marL="548640" lvl="2" indent="-4572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dirty="0"/>
              <a:t>All Players Must Wear Their Official Uniform Provided By The Region Including The Proper Soccer Shorts.</a:t>
            </a:r>
          </a:p>
          <a:p>
            <a:pPr marL="548640" indent="-4572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dirty="0"/>
              <a:t>Present Player Release Forms And Turn In All Game Cards At Saturday Check-in</a:t>
            </a:r>
          </a:p>
          <a:p>
            <a:pPr marL="548640" indent="-4572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dirty="0"/>
              <a:t>Game Cards-Please Fill Out Correctly And Legibly Please List Players By Numerical Order (Excel and PDF formats available online)</a:t>
            </a:r>
          </a:p>
          <a:p>
            <a:pPr marL="548640" indent="-4572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dirty="0"/>
              <a:t>Get One Card Before 1</a:t>
            </a:r>
            <a:r>
              <a:rPr lang="en-US" baseline="30000" dirty="0"/>
              <a:t>st</a:t>
            </a:r>
            <a:r>
              <a:rPr lang="en-US" dirty="0"/>
              <a:t> Game And Pick Up Remaining Cards After 1</a:t>
            </a:r>
            <a:r>
              <a:rPr lang="en-US" baseline="30000" dirty="0"/>
              <a:t>st</a:t>
            </a:r>
            <a:r>
              <a:rPr lang="en-US" dirty="0"/>
              <a:t> Game</a:t>
            </a:r>
          </a:p>
        </p:txBody>
      </p:sp>
    </p:spTree>
    <p:extLst>
      <p:ext uri="{BB962C8B-B14F-4D97-AF65-F5344CB8AC3E}">
        <p14:creationId xmlns:p14="http://schemas.microsoft.com/office/powerpoint/2010/main" val="3705070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F549C-6320-583E-5889-B6E62BD93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63AE238-1AE5-2B56-BC59-9BFFD6DF2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057" y="401426"/>
            <a:ext cx="9096053" cy="87257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i="1" dirty="0"/>
              <a:t>How</a:t>
            </a:r>
            <a:r>
              <a:rPr lang="en-US" sz="5400" dirty="0"/>
              <a:t> Is This Playoff Run?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63A8ABE-5CF7-61ED-5E06-7E425384D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6058" y="1972638"/>
            <a:ext cx="7202186" cy="2486346"/>
          </a:xfrm>
        </p:spPr>
        <p:txBody>
          <a:bodyPr>
            <a:normAutofit/>
          </a:bodyPr>
          <a:lstStyle/>
          <a:p>
            <a:pPr marL="460375" lvl="2" indent="-4572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4800" dirty="0"/>
              <a:t>No Player Release Forms</a:t>
            </a:r>
          </a:p>
          <a:p>
            <a:pPr marL="460375" lvl="2" indent="-4572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4800" dirty="0"/>
              <a:t>No Play</a:t>
            </a:r>
          </a:p>
          <a:p>
            <a:pPr marL="460375" lvl="2" indent="-4572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4800" dirty="0"/>
              <a:t>No Exceptions</a:t>
            </a:r>
          </a:p>
        </p:txBody>
      </p:sp>
    </p:spTree>
    <p:extLst>
      <p:ext uri="{BB962C8B-B14F-4D97-AF65-F5344CB8AC3E}">
        <p14:creationId xmlns:p14="http://schemas.microsoft.com/office/powerpoint/2010/main" val="1282019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8DD14-1337-15AB-E21A-183910E48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745333A-9155-8BE2-AE3C-B0A9FB29C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3318" y="2363056"/>
            <a:ext cx="9198792" cy="3195262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5400" dirty="0"/>
              <a:t>Area Referee Administrator </a:t>
            </a:r>
          </a:p>
          <a:p>
            <a:pPr marL="0" indent="0" algn="ctr">
              <a:buNone/>
              <a:defRPr/>
            </a:pPr>
            <a:r>
              <a:rPr lang="en-US" sz="5400" dirty="0"/>
              <a:t>Cindy Elliott </a:t>
            </a:r>
          </a:p>
          <a:p>
            <a:pPr marL="3175" lvl="2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en-US" sz="4800" dirty="0"/>
          </a:p>
        </p:txBody>
      </p:sp>
      <p:pic>
        <p:nvPicPr>
          <p:cNvPr id="4" name="Picture 2" descr="Whistle with solid fill">
            <a:extLst>
              <a:ext uri="{FF2B5EF4-FFF2-40B4-BE49-F238E27FC236}">
                <a16:creationId xmlns:a16="http://schemas.microsoft.com/office/drawing/2014/main" id="{F1A51EAB-9233-E3B2-93BB-A98381FB7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8458200" y="3505200"/>
            <a:ext cx="1714500" cy="171450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729021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46A24-96B0-2F94-100F-7E30EEF3C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F4EE714-31CC-E383-F3F6-4ABEC2572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057" y="401426"/>
            <a:ext cx="9096053" cy="87257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i="1" dirty="0"/>
              <a:t>How</a:t>
            </a:r>
            <a:r>
              <a:rPr lang="en-US" sz="5400" dirty="0"/>
              <a:t> Is This Playoff Run? 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3BE4399-0A45-64B5-A065-72364F7AA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243897"/>
            <a:ext cx="92219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lvl="2" algn="ctr">
              <a:defRPr/>
            </a:pPr>
            <a:r>
              <a:rPr lang="en-US" sz="3200" dirty="0">
                <a:solidFill>
                  <a:schemeClr val="tx1"/>
                </a:solidFill>
              </a:rPr>
              <a:t>Each Region Provides Referee Support For This Playoff 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32492F1D-70EE-F88B-F0D6-20CF5BEE0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90800"/>
            <a:ext cx="10132031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1963" indent="-344488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Please Respect All Calls Made By These </a:t>
            </a:r>
            <a:r>
              <a:rPr lang="en-US" sz="2800" i="1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Volunteer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Referees</a:t>
            </a:r>
          </a:p>
          <a:p>
            <a:pPr marL="461963" indent="-344488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Coaches Must Control Touchline </a:t>
            </a:r>
          </a:p>
          <a:p>
            <a:pPr marL="461963" indent="-344488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Area 10W Has Zero Tolerance For Harassment Of Referees</a:t>
            </a:r>
          </a:p>
          <a:p>
            <a:pPr marL="461963" indent="-344488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Ask The Referee Tent for Assistance If You Have Concerns Regarding The Officiating</a:t>
            </a:r>
          </a:p>
        </p:txBody>
      </p:sp>
    </p:spTree>
    <p:extLst>
      <p:ext uri="{BB962C8B-B14F-4D97-AF65-F5344CB8AC3E}">
        <p14:creationId xmlns:p14="http://schemas.microsoft.com/office/powerpoint/2010/main" val="826736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C2F6C-DD05-771B-1FBE-666E6DA55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08DDA0F-9BD2-DFF2-06FB-A4C1582A0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3318" y="2363056"/>
            <a:ext cx="9198792" cy="3195262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5400" dirty="0"/>
              <a:t>Area Safety Director</a:t>
            </a:r>
          </a:p>
          <a:p>
            <a:pPr marL="0" indent="0" algn="ctr">
              <a:buNone/>
              <a:defRPr/>
            </a:pPr>
            <a:r>
              <a:rPr lang="en-US" sz="5400" dirty="0"/>
              <a:t>Oscar Sepulveda</a:t>
            </a:r>
            <a:endParaRPr lang="en-US" sz="4800" dirty="0"/>
          </a:p>
        </p:txBody>
      </p:sp>
      <p:pic>
        <p:nvPicPr>
          <p:cNvPr id="2" name="Picture 2" descr="Crisscrossing adhesive bandages">
            <a:extLst>
              <a:ext uri="{FF2B5EF4-FFF2-40B4-BE49-F238E27FC236}">
                <a16:creationId xmlns:a16="http://schemas.microsoft.com/office/drawing/2014/main" id="{40EC7E21-C15B-019F-9F9E-AD3C0B48C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68656" y="3231222"/>
            <a:ext cx="2171700" cy="217170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510458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FE70F-FFAC-E88A-E090-14F2AF197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041300-AF39-D5E0-DC79-84F9D4E72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057" y="401426"/>
            <a:ext cx="9096053" cy="87257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i="1" dirty="0"/>
              <a:t>How</a:t>
            </a:r>
            <a:r>
              <a:rPr lang="en-US" sz="5400" dirty="0"/>
              <a:t> Is This Playoff Run? 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8A1EE19-5080-FCBB-38B6-9C46356BC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67" y="1840787"/>
            <a:ext cx="10132031" cy="33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1963" indent="-344488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EMT’s Are On Site For All Serious Injuries</a:t>
            </a:r>
          </a:p>
          <a:p>
            <a:pPr marL="461963" indent="-344488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Use Field Monitors To Get Help</a:t>
            </a:r>
          </a:p>
          <a:p>
            <a:pPr marL="461963" indent="-344488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Coaches Must File An Incident Report Before Their Next Game When A Player Is Substituted For Injury</a:t>
            </a:r>
          </a:p>
          <a:p>
            <a:pPr marL="461963" indent="-344488">
              <a:spcBef>
                <a:spcPts val="300"/>
              </a:spcBef>
              <a:spcAft>
                <a:spcPts val="300"/>
              </a:spcAft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Should A Player Require Professional Medical Treatment (i.e. EMS), The Parents Must Provide An AYSO Parent Release Form To Allow The Player To Return To The Playoff</a:t>
            </a:r>
          </a:p>
        </p:txBody>
      </p:sp>
    </p:spTree>
    <p:extLst>
      <p:ext uri="{BB962C8B-B14F-4D97-AF65-F5344CB8AC3E}">
        <p14:creationId xmlns:p14="http://schemas.microsoft.com/office/powerpoint/2010/main" val="341090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B5E91-190B-01CD-EACA-B3DC9D3B9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C78A9EC-6F4B-9AAC-84DC-DFAD38812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3318" y="3123344"/>
            <a:ext cx="9198792" cy="243497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5400" dirty="0"/>
              <a:t>Area Coach Administrator</a:t>
            </a:r>
          </a:p>
          <a:p>
            <a:pPr marL="0" indent="0" algn="ctr">
              <a:buNone/>
              <a:defRPr/>
            </a:pPr>
            <a:r>
              <a:rPr lang="en-US" sz="5400" dirty="0"/>
              <a:t>Eric Dettloff</a:t>
            </a:r>
          </a:p>
        </p:txBody>
      </p:sp>
      <p:pic>
        <p:nvPicPr>
          <p:cNvPr id="6" name="Picture 5" descr="A group of girls in purple jerseys standing on a field&#10;&#10;AI-generated content may be incorrect.">
            <a:extLst>
              <a:ext uri="{FF2B5EF4-FFF2-40B4-BE49-F238E27FC236}">
                <a16:creationId xmlns:a16="http://schemas.microsoft.com/office/drawing/2014/main" id="{016A2D62-F73F-8A55-4713-C3C7D1EAC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336" y="620086"/>
            <a:ext cx="3422651" cy="2266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A red and blue logo with a football ball&#10;&#10;AI-generated content may be incorrect.">
            <a:extLst>
              <a:ext uri="{FF2B5EF4-FFF2-40B4-BE49-F238E27FC236}">
                <a16:creationId xmlns:a16="http://schemas.microsoft.com/office/drawing/2014/main" id="{DA3AF780-61F2-1461-BEEE-2D3594641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224" y="3847503"/>
            <a:ext cx="1161295" cy="129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5715A6-2327-1C33-AC8B-976BB12B0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46649" y="838200"/>
            <a:ext cx="2298700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B75E4A-89E3-0091-5795-B49D63AA1F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17177" y="3505200"/>
            <a:ext cx="3357645" cy="2209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FAD9E9A-0FC3-A1D6-2EE6-D6F29C91C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257" y="2628900"/>
            <a:ext cx="807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Congratulations!</a:t>
            </a:r>
          </a:p>
        </p:txBody>
      </p:sp>
    </p:spTree>
    <p:extLst>
      <p:ext uri="{BB962C8B-B14F-4D97-AF65-F5344CB8AC3E}">
        <p14:creationId xmlns:p14="http://schemas.microsoft.com/office/powerpoint/2010/main" val="1704803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64B6D-6038-53BE-782F-629348B3A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E079B18-FCDA-A44C-CFF6-C62C5E2A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057" y="401425"/>
            <a:ext cx="9096053" cy="182806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i="1" dirty="0"/>
              <a:t>Why</a:t>
            </a:r>
            <a:r>
              <a:rPr lang="en-US" sz="5400" dirty="0"/>
              <a:t> Is Area W Running </a:t>
            </a:r>
            <a:br>
              <a:rPr lang="en-US" sz="5400" dirty="0"/>
            </a:br>
            <a:r>
              <a:rPr lang="en-US" sz="5400" dirty="0"/>
              <a:t>This Playoff? 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BAF90F8D-AAF7-A097-9C20-2F06F5D6C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103" y="2148564"/>
            <a:ext cx="8637995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indent="-223838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dirty="0"/>
              <a:t>Cultural Exchange Between Regions</a:t>
            </a:r>
          </a:p>
          <a:p>
            <a:pPr marL="640080" lvl="2" indent="-223838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Ambassadors For Your Region</a:t>
            </a:r>
          </a:p>
          <a:p>
            <a:pPr marL="233363" lvl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dirty="0"/>
              <a:t>Sportsmanship Matters More Than Winning</a:t>
            </a:r>
          </a:p>
          <a:p>
            <a:pPr marL="640080" lvl="3" indent="-223838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Avoid Blowouts (No &gt;5 Goal Differentials)</a:t>
            </a:r>
          </a:p>
          <a:p>
            <a:pPr marL="640080" lvl="3" indent="-223838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Positive Coaching And Touchlines</a:t>
            </a:r>
          </a:p>
          <a:p>
            <a:pPr marL="640080" lvl="3" indent="-223838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No Dissent – Respect All Calls</a:t>
            </a:r>
          </a:p>
          <a:p>
            <a:pPr marL="640080" lvl="3" indent="-223838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Touchline Behavior</a:t>
            </a:r>
          </a:p>
        </p:txBody>
      </p:sp>
      <p:pic>
        <p:nvPicPr>
          <p:cNvPr id="2" name="Picture 1" descr="A red and blue logo with a football ball&#10;&#10;AI-generated content may be incorrect.">
            <a:extLst>
              <a:ext uri="{FF2B5EF4-FFF2-40B4-BE49-F238E27FC236}">
                <a16:creationId xmlns:a16="http://schemas.microsoft.com/office/drawing/2014/main" id="{54E96ECD-B3C9-4A82-CF62-7D75DFA3B0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50" y="307777"/>
            <a:ext cx="1161295" cy="129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40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ADA23-40AF-D38C-DFB6-4610B0A95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24549EC-E25D-31EC-1854-AA8A8BCD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057" y="401425"/>
            <a:ext cx="9096053" cy="182806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i="1" dirty="0"/>
              <a:t>Why</a:t>
            </a:r>
            <a:r>
              <a:rPr lang="en-US" sz="5400" dirty="0"/>
              <a:t> Is Area W Running </a:t>
            </a:r>
            <a:br>
              <a:rPr lang="en-US" sz="5400" dirty="0"/>
            </a:br>
            <a:r>
              <a:rPr lang="en-US" sz="5400" dirty="0"/>
              <a:t>This Playoff? 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BBEAB87-89C6-49DC-5B72-EF70B5F74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67" y="2148564"/>
            <a:ext cx="10132031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7013" lvl="1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/>
              <a:t>Two Teams In Each Division </a:t>
            </a:r>
            <a:r>
              <a:rPr lang="en-US" sz="2800" b="1" dirty="0"/>
              <a:t>MAY</a:t>
            </a:r>
            <a:r>
              <a:rPr lang="en-US" sz="2800" dirty="0"/>
              <a:t> Be</a:t>
            </a:r>
            <a:r>
              <a:rPr lang="en-US" sz="2800" u="sng" dirty="0"/>
              <a:t> Invited</a:t>
            </a:r>
            <a:r>
              <a:rPr lang="en-US" sz="2800" dirty="0"/>
              <a:t> To Participate In Section 10 All-Star Championship Playoff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Feb </a:t>
            </a:r>
            <a:r>
              <a:rPr lang="en-US" sz="2800" u="sng" dirty="0"/>
              <a:t>21-22</a:t>
            </a:r>
            <a:r>
              <a:rPr lang="en-US" sz="2800" dirty="0"/>
              <a:t> 2026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/>
              <a:t>Kern County Soccer Park – Bakersfield Ca</a:t>
            </a:r>
          </a:p>
          <a:p>
            <a:pPr marL="227013" lvl="1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/>
              <a:t>Teams Are </a:t>
            </a:r>
            <a:r>
              <a:rPr lang="en-US" sz="2800" i="1" dirty="0"/>
              <a:t>Invited</a:t>
            </a:r>
            <a:r>
              <a:rPr lang="en-US" sz="2800" dirty="0"/>
              <a:t> By Area Director Based On </a:t>
            </a:r>
            <a:r>
              <a:rPr lang="en-US" sz="2800" b="1" i="1" u="sng" dirty="0"/>
              <a:t>Sportsmanship, Sideline Behavior </a:t>
            </a:r>
            <a:r>
              <a:rPr lang="en-US" sz="2800" i="1" dirty="0"/>
              <a:t>and </a:t>
            </a:r>
            <a:r>
              <a:rPr lang="en-US" sz="2800" dirty="0"/>
              <a:t>Playoff Win-loss Record,           </a:t>
            </a:r>
            <a:endParaRPr lang="en-US" sz="2800" b="1" i="1" u="sng" dirty="0"/>
          </a:p>
        </p:txBody>
      </p:sp>
      <p:pic>
        <p:nvPicPr>
          <p:cNvPr id="2" name="Picture 1" descr="A red and blue logo with a football ball&#10;&#10;AI-generated content may be incorrect.">
            <a:extLst>
              <a:ext uri="{FF2B5EF4-FFF2-40B4-BE49-F238E27FC236}">
                <a16:creationId xmlns:a16="http://schemas.microsoft.com/office/drawing/2014/main" id="{3015751F-BD48-3131-8FA6-9C9BFCCB96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50" y="307777"/>
            <a:ext cx="1161295" cy="129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6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C22BD-5457-99F3-8439-A24731E65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3034458-D957-04BD-F66B-5124C40E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057" y="401425"/>
            <a:ext cx="9096053" cy="182806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400" dirty="0"/>
              <a:t>Coaches- </a:t>
            </a:r>
            <a:br>
              <a:rPr lang="en-US" sz="5400" dirty="0"/>
            </a:br>
            <a:r>
              <a:rPr lang="en-US" sz="5400" dirty="0"/>
              <a:t>Registered, trained and certified!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4B1C933-B8E4-B690-1E46-C8E7262B4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399" y="2148564"/>
            <a:ext cx="97887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All-Stars Requires A Coach And Asst Coach</a:t>
            </a:r>
          </a:p>
          <a:p>
            <a:pPr algn="ctr"/>
            <a:r>
              <a:rPr lang="en-US" sz="2400" dirty="0"/>
              <a:t>Volunteer Registration Expires?</a:t>
            </a:r>
          </a:p>
          <a:p>
            <a:pPr algn="ctr"/>
            <a:r>
              <a:rPr lang="en-US" sz="2400" dirty="0"/>
              <a:t>Safe Sport Expires?</a:t>
            </a:r>
          </a:p>
          <a:p>
            <a:pPr algn="ctr"/>
            <a:r>
              <a:rPr lang="en-US" sz="2400" dirty="0"/>
              <a:t>Live Scan Complete?</a:t>
            </a:r>
          </a:p>
          <a:p>
            <a:pPr algn="ctr"/>
            <a:r>
              <a:rPr lang="en-US" sz="2400" dirty="0"/>
              <a:t>Age Specific Coach Trained? 10U, 12U, Intermediate Coach</a:t>
            </a:r>
          </a:p>
          <a:p>
            <a:pPr algn="ctr"/>
            <a:r>
              <a:rPr lang="en-US" sz="2400" dirty="0"/>
              <a:t>Be Pro Active And Check with your Region CVPA</a:t>
            </a:r>
          </a:p>
          <a:p>
            <a:pPr algn="ctr"/>
            <a:r>
              <a:rPr lang="en-US" sz="2400" dirty="0"/>
              <a:t>Verified!!!</a:t>
            </a:r>
          </a:p>
          <a:p>
            <a:pPr algn="ctr"/>
            <a:r>
              <a:rPr lang="en-US" sz="2400" dirty="0"/>
              <a:t>Section 10 Rules and Regs</a:t>
            </a:r>
          </a:p>
        </p:txBody>
      </p:sp>
      <p:pic>
        <p:nvPicPr>
          <p:cNvPr id="2" name="Picture 1" descr="A red and blue logo with a football ball&#10;&#10;AI-generated content may be incorrect.">
            <a:extLst>
              <a:ext uri="{FF2B5EF4-FFF2-40B4-BE49-F238E27FC236}">
                <a16:creationId xmlns:a16="http://schemas.microsoft.com/office/drawing/2014/main" id="{F0A834B4-C58B-9CBF-76A0-12FDF337C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51" y="307777"/>
            <a:ext cx="1161295" cy="129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41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D7317-616B-AE15-F544-4E8A6822F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033A33E-F263-6F0F-8B9A-FDF3CB537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057" y="401425"/>
            <a:ext cx="9096053" cy="182806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/>
              <a:t>Coach Code of Conduct Form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30E1279-2362-BEDC-088B-1E8AFEEC8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399" y="2148564"/>
            <a:ext cx="9788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Form Required for Area 10 W and Section 10 Playoffs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3AC897-D05F-6A7D-742A-908C188922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2794" y="2698678"/>
            <a:ext cx="2565970" cy="3270515"/>
          </a:xfrm>
          <a:prstGeom prst="rect">
            <a:avLst/>
          </a:prstGeom>
        </p:spPr>
      </p:pic>
      <p:pic>
        <p:nvPicPr>
          <p:cNvPr id="3" name="Picture 2" descr="A red and blue logo with a football ball&#10;&#10;AI-generated content may be incorrect.">
            <a:extLst>
              <a:ext uri="{FF2B5EF4-FFF2-40B4-BE49-F238E27FC236}">
                <a16:creationId xmlns:a16="http://schemas.microsoft.com/office/drawing/2014/main" id="{B3CD26BC-46AD-E267-3A23-DE0109C5D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51" y="307777"/>
            <a:ext cx="1161295" cy="129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38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9C48E-3470-B3F2-468F-93DC2D121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B2858BC-87BD-142A-AEA4-52261B37A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415" y="924674"/>
            <a:ext cx="9198792" cy="9863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Area Director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50D65-5296-9902-EB1F-9347FC30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438400"/>
            <a:ext cx="8077200" cy="23622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Referee Abuse Prevention</a:t>
            </a:r>
            <a:br>
              <a:rPr lang="en-US" sz="3200" dirty="0"/>
            </a:br>
            <a:r>
              <a:rPr lang="en-US" sz="3200" dirty="0"/>
              <a:t>Touchline Etiquette</a:t>
            </a:r>
            <a:br>
              <a:rPr lang="en-US" sz="3200" dirty="0"/>
            </a:br>
            <a:r>
              <a:rPr lang="en-US" sz="3200" dirty="0"/>
              <a:t>Coaches and Parents</a:t>
            </a:r>
          </a:p>
        </p:txBody>
      </p:sp>
    </p:spTree>
    <p:extLst>
      <p:ext uri="{BB962C8B-B14F-4D97-AF65-F5344CB8AC3E}">
        <p14:creationId xmlns:p14="http://schemas.microsoft.com/office/powerpoint/2010/main" val="4100964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712FE-04BC-7C33-14B0-57D2C132F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560AB49-AECB-779F-D813-F7F0D5D82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415" y="924674"/>
            <a:ext cx="9198792" cy="98631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5400" dirty="0"/>
              <a:t>FIELDS: Thank You Region 68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54E9C3-42F8-B63A-9340-924CA3C7319F}"/>
              </a:ext>
            </a:extLst>
          </p:cNvPr>
          <p:cNvSpPr/>
          <p:nvPr/>
        </p:nvSpPr>
        <p:spPr>
          <a:xfrm>
            <a:off x="800099" y="1981200"/>
            <a:ext cx="10591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Please limit your team warm up to keep games on time and use the areas designated on the field map.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Please be aware of any wet spots and feel free to mark them (cones, etc.).  This will assist us in directing field maintenance personnel to address any problem areas.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At half time please be mindful of time.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Move away from the fields after your game to allow the next team to get settled.</a:t>
            </a:r>
          </a:p>
          <a:p>
            <a:pPr>
              <a:spcAft>
                <a:spcPts val="600"/>
              </a:spcAft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1759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7654D-2686-D467-8DF9-E8B98FF5B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799306"/>
            <a:ext cx="5955324" cy="584017"/>
          </a:xfrm>
        </p:spPr>
        <p:txBody>
          <a:bodyPr>
            <a:normAutofit fontScale="90000"/>
          </a:bodyPr>
          <a:lstStyle/>
          <a:p>
            <a:r>
              <a:rPr lang="en-US" dirty="0"/>
              <a:t>Pleasant Valley Fields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64969C-B0C0-5A8A-F412-E600F02C5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4770" y="1943894"/>
            <a:ext cx="89024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2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B1BF9-6217-136C-74BB-8F747C8FA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97DEA9-F9A3-B974-6B47-62A93FE83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99576"/>
            <a:ext cx="3962400" cy="2159726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2811F043-D495-B22D-C573-2355AD16A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540302"/>
            <a:ext cx="11125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48640" lvl="2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Area10W will do everything possible to complete All Star Playoffs by the dates listed</a:t>
            </a:r>
          </a:p>
          <a:p>
            <a:pPr marL="548640" lvl="2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Area10W will notify the Regional Commissioners of any change as well as publish the changes on our website AYSO10W.org</a:t>
            </a:r>
          </a:p>
          <a:p>
            <a:pPr marL="91440" lvl="2">
              <a:spcBef>
                <a:spcPts val="300"/>
              </a:spcBef>
              <a:spcAft>
                <a:spcPts val="300"/>
              </a:spcAft>
              <a:defRPr/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8142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88653-7E9C-11F0-3E0E-00EF07CCF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>
            <a:extLst>
              <a:ext uri="{FF2B5EF4-FFF2-40B4-BE49-F238E27FC236}">
                <a16:creationId xmlns:a16="http://schemas.microsoft.com/office/drawing/2014/main" id="{75D78B9C-8D5A-3AD4-9DE3-A3CD21418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193000"/>
            <a:ext cx="9296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5400" dirty="0">
                <a:solidFill>
                  <a:schemeClr val="tx1"/>
                </a:solidFill>
                <a:latin typeface="+mj-lt"/>
              </a:rPr>
              <a:t>Good Luck In The Playoff!!!                    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693768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E91E5-A308-8F92-9874-DB013BC77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7E28BAE-4A32-A8BD-A249-89F0FFC9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715" y="626724"/>
            <a:ext cx="7027524" cy="1063964"/>
          </a:xfrm>
        </p:spPr>
        <p:txBody>
          <a:bodyPr/>
          <a:lstStyle/>
          <a:p>
            <a:r>
              <a:rPr lang="en-US" b="1" dirty="0">
                <a:cs typeface="Aharoni" pitchFamily="2" charset="-79"/>
              </a:rPr>
              <a:t>Tonight’s Agenda</a:t>
            </a:r>
            <a:endParaRPr lang="en-US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00B8AEF-39BD-2F69-27FC-8B46521FB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4712" y="1825625"/>
            <a:ext cx="7027525" cy="39690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Who</a:t>
            </a:r>
            <a:r>
              <a:rPr lang="en-US" dirty="0"/>
              <a:t> Is Running The Playoff?</a:t>
            </a:r>
          </a:p>
          <a:p>
            <a:pPr marL="0" indent="0">
              <a:buNone/>
            </a:pPr>
            <a:r>
              <a:rPr lang="en-US" b="1" i="1" dirty="0"/>
              <a:t>When</a:t>
            </a:r>
            <a:r>
              <a:rPr lang="en-US" dirty="0"/>
              <a:t> And </a:t>
            </a:r>
            <a:r>
              <a:rPr lang="en-US" b="1" i="1" dirty="0"/>
              <a:t>Where</a:t>
            </a:r>
            <a:r>
              <a:rPr lang="en-US" dirty="0"/>
              <a:t> Are You Playing?</a:t>
            </a:r>
          </a:p>
          <a:p>
            <a:pPr marL="0" indent="0">
              <a:buNone/>
            </a:pPr>
            <a:r>
              <a:rPr lang="en-US" b="1" i="1" dirty="0"/>
              <a:t>Who</a:t>
            </a:r>
            <a:r>
              <a:rPr lang="en-US" dirty="0"/>
              <a:t> Is Playing?</a:t>
            </a:r>
          </a:p>
          <a:p>
            <a:pPr marL="0" indent="0">
              <a:buNone/>
            </a:pPr>
            <a:r>
              <a:rPr lang="en-US" b="1" i="1" dirty="0"/>
              <a:t>How</a:t>
            </a:r>
            <a:r>
              <a:rPr lang="en-US" dirty="0"/>
              <a:t> Is This Playoff Run? </a:t>
            </a:r>
          </a:p>
          <a:p>
            <a:pPr marL="0" indent="0">
              <a:buNone/>
            </a:pPr>
            <a:r>
              <a:rPr lang="en-US" b="1" i="1" dirty="0"/>
              <a:t>Why</a:t>
            </a:r>
            <a:r>
              <a:rPr lang="en-US" dirty="0"/>
              <a:t> Do This Playoff?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64A97-19EE-9F77-778C-CD024628F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4B0691D-C041-CF41-EE68-6D3B138B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025" y="626724"/>
            <a:ext cx="8065214" cy="106396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i="1" dirty="0"/>
              <a:t>Who</a:t>
            </a:r>
            <a:r>
              <a:rPr lang="en-US" dirty="0"/>
              <a:t> Is Running This Playoff?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3FDDD0F-FE17-E43B-A25F-B453DE2F0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393" y="2845941"/>
            <a:ext cx="8065214" cy="295895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300"/>
              </a:spcBef>
              <a:buNone/>
              <a:defRPr/>
            </a:pPr>
            <a:r>
              <a:rPr lang="en-US" b="1" dirty="0"/>
              <a:t>Area Director (AD)</a:t>
            </a:r>
            <a:r>
              <a:rPr lang="en-US" dirty="0"/>
              <a:t> – Dave Howells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b="1" dirty="0"/>
              <a:t>Playoffs Director </a:t>
            </a:r>
            <a:r>
              <a:rPr lang="en-US" dirty="0"/>
              <a:t>– Damian Cardona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b="1" dirty="0"/>
              <a:t>Referee Admin</a:t>
            </a:r>
            <a:r>
              <a:rPr lang="en-US" dirty="0"/>
              <a:t> – Cindy Elliott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b="1" dirty="0"/>
              <a:t>Coach Admin</a:t>
            </a:r>
            <a:r>
              <a:rPr lang="en-US" dirty="0"/>
              <a:t> – Eric Dettloff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b="1" dirty="0"/>
              <a:t>Safety Director- </a:t>
            </a:r>
            <a:r>
              <a:rPr lang="en-US" dirty="0"/>
              <a:t>Oscar Sepulveda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b="1" dirty="0"/>
              <a:t>Statisticians </a:t>
            </a:r>
            <a:r>
              <a:rPr lang="en-US" dirty="0"/>
              <a:t>– Cathy Gintjee, Monica Navarro</a:t>
            </a:r>
          </a:p>
          <a:p>
            <a:pPr marL="0" indent="0">
              <a:spcBef>
                <a:spcPts val="300"/>
              </a:spcBef>
              <a:buNone/>
              <a:defRPr/>
            </a:pPr>
            <a:br>
              <a:rPr lang="en-US" dirty="0"/>
            </a:br>
            <a:endParaRPr lang="en-US" dirty="0"/>
          </a:p>
        </p:txBody>
      </p:sp>
      <p:pic>
        <p:nvPicPr>
          <p:cNvPr id="3" name="Picture 2" descr="A group of girls hugging on a field">
            <a:extLst>
              <a:ext uri="{FF2B5EF4-FFF2-40B4-BE49-F238E27FC236}">
                <a16:creationId xmlns:a16="http://schemas.microsoft.com/office/drawing/2014/main" id="{10FD8210-E3D7-21DB-6E80-FFB742834D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689" y="1870832"/>
            <a:ext cx="3281559" cy="2187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145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AEE46-2CF5-B96F-CB15-FA88F61EB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2403267-DC89-C02C-0363-E73E6BB94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025" y="626724"/>
            <a:ext cx="8065214" cy="10639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cs typeface="Aharoni" pitchFamily="2" charset="-79"/>
              </a:rPr>
              <a:t>Area 10W Board of Directors                    (Regional Commissioners)</a:t>
            </a:r>
            <a:endParaRPr lang="en-US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31930C1-D315-0FEF-A662-E911D090C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024" y="1825625"/>
            <a:ext cx="8065214" cy="3969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Region 39 - Megan Ruffinelli</a:t>
            </a:r>
          </a:p>
          <a:p>
            <a:pPr marL="0" indent="0" algn="ctr">
              <a:buNone/>
            </a:pPr>
            <a:r>
              <a:rPr lang="en-US" dirty="0"/>
              <a:t>Region 68 - Jeannette Rossling</a:t>
            </a:r>
          </a:p>
          <a:p>
            <a:pPr marL="0" indent="0" algn="ctr">
              <a:buNone/>
            </a:pPr>
            <a:r>
              <a:rPr lang="en-US" dirty="0"/>
              <a:t>Region 82 - Yolanda Beltran</a:t>
            </a:r>
          </a:p>
          <a:p>
            <a:pPr marL="0" indent="0" algn="ctr">
              <a:buNone/>
            </a:pPr>
            <a:r>
              <a:rPr lang="en-US" dirty="0"/>
              <a:t>Region 122 - John Maloney</a:t>
            </a:r>
          </a:p>
          <a:p>
            <a:pPr marL="0" indent="0" algn="ctr">
              <a:buNone/>
            </a:pPr>
            <a:r>
              <a:rPr lang="en-US" dirty="0"/>
              <a:t>Region 147 - Jason Crowley</a:t>
            </a:r>
          </a:p>
          <a:p>
            <a:pPr marL="0" indent="0" algn="ctr">
              <a:buNone/>
            </a:pPr>
            <a:r>
              <a:rPr lang="en-US" dirty="0"/>
              <a:t>Region 148 - Loring Navarro</a:t>
            </a:r>
          </a:p>
          <a:p>
            <a:pPr marL="0" indent="0" algn="ctr">
              <a:buNone/>
            </a:pPr>
            <a:r>
              <a:rPr lang="en-US" dirty="0"/>
              <a:t>Region 242 - Arnold Munoz</a:t>
            </a:r>
          </a:p>
          <a:p>
            <a:pPr marL="0" indent="0" algn="ctr">
              <a:buNone/>
            </a:pPr>
            <a:r>
              <a:rPr lang="en-US" dirty="0"/>
              <a:t>Region 304 - Scott Barradas</a:t>
            </a:r>
          </a:p>
          <a:p>
            <a:pPr marL="0" indent="0" algn="ctr">
              <a:buNone/>
            </a:pPr>
            <a:r>
              <a:rPr lang="en-US" dirty="0"/>
              <a:t>Region 683 - Dan </a:t>
            </a:r>
            <a:r>
              <a:rPr lang="en-US" dirty="0" err="1"/>
              <a:t>Runhaar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71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5C45E-132C-FD62-BA8C-1D1D06112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6C2AB91-5E39-7397-DFA5-873BFADC7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025" y="626724"/>
            <a:ext cx="8065214" cy="57730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i="1" dirty="0"/>
              <a:t>When</a:t>
            </a:r>
            <a:r>
              <a:rPr lang="en-US" dirty="0"/>
              <a:t> And </a:t>
            </a:r>
            <a:r>
              <a:rPr lang="en-US" i="1" dirty="0"/>
              <a:t>Where</a:t>
            </a:r>
            <a:r>
              <a:rPr lang="en-US" dirty="0"/>
              <a:t> Are You Playing?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5C14F3A-E61D-6CBB-C669-F62ADDF43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024" y="1359877"/>
            <a:ext cx="8065214" cy="4552205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3200" dirty="0">
                <a:cs typeface="Arial" panose="020B0604020202020204" pitchFamily="34" charset="0"/>
              </a:rPr>
              <a:t>One Weekend (Jan 10-11) In  Camarillo </a:t>
            </a:r>
          </a:p>
          <a:p>
            <a:pPr marL="0" lvl="1" indent="0" algn="ctr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3200" dirty="0">
                <a:cs typeface="Arial" panose="020B0604020202020204" pitchFamily="34" charset="0"/>
              </a:rPr>
              <a:t>Rain Date- January 24-25, 2026</a:t>
            </a:r>
          </a:p>
          <a:p>
            <a:pPr marL="0" lvl="2" indent="0" algn="ctr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3200" b="1" dirty="0">
                <a:cs typeface="Arial" panose="020B0604020202020204" pitchFamily="34" charset="0"/>
              </a:rPr>
              <a:t>Pleasant Valley Sports Complex</a:t>
            </a:r>
          </a:p>
          <a:p>
            <a:pPr marL="0" lvl="1" indent="0" algn="ctr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3200" dirty="0">
                <a:cs typeface="Arial" panose="020B0604020202020204" pitchFamily="34" charset="0"/>
              </a:rPr>
              <a:t>Check Website For Playoff Status</a:t>
            </a:r>
          </a:p>
          <a:p>
            <a:pPr marL="0" lvl="1" indent="0" algn="ctr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3200" dirty="0">
                <a:cs typeface="Arial" panose="020B0604020202020204" pitchFamily="34" charset="0"/>
              </a:rPr>
              <a:t>AYSO10W.org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06CE1C43-5ABA-7E42-B0D3-3EA58A8F7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884506" y="4091237"/>
            <a:ext cx="2502664" cy="183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http://www.printablesigns.net/samples/No_Pets_Allowed.png">
            <a:extLst>
              <a:ext uri="{FF2B5EF4-FFF2-40B4-BE49-F238E27FC236}">
                <a16:creationId xmlns:a16="http://schemas.microsoft.com/office/drawing/2014/main" id="{A472866A-8A25-5FFE-C003-2214DC29E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189" y="4088049"/>
            <a:ext cx="1408286" cy="182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mage result for no smoking symbol">
            <a:extLst>
              <a:ext uri="{FF2B5EF4-FFF2-40B4-BE49-F238E27FC236}">
                <a16:creationId xmlns:a16="http://schemas.microsoft.com/office/drawing/2014/main" id="{2963B08F-1027-848A-9DD5-CBE07B9AA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51" y="4064676"/>
            <a:ext cx="1589299" cy="158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no bbqs symbol">
            <a:extLst>
              <a:ext uri="{FF2B5EF4-FFF2-40B4-BE49-F238E27FC236}">
                <a16:creationId xmlns:a16="http://schemas.microsoft.com/office/drawing/2014/main" id="{CE5FF1DF-B5C9-B89D-A4DB-9DB0E91DB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376" y="4118693"/>
            <a:ext cx="2187974" cy="18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12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D8674-8807-28E5-56A8-6F6C73BCF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4638133-D4CD-FDE0-C533-00F78163D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024" y="4458983"/>
            <a:ext cx="8065214" cy="1335641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3200" dirty="0"/>
              <a:t>Teams violating this rule may be subject to a 2-point deduction in standings.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9" name="Picture 6" descr="http://www.printablesigns.net/samples/No_Pets_Allowed.png">
            <a:extLst>
              <a:ext uri="{FF2B5EF4-FFF2-40B4-BE49-F238E27FC236}">
                <a16:creationId xmlns:a16="http://schemas.microsoft.com/office/drawing/2014/main" id="{5809D727-14AA-5EDD-D037-BB9B847B0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7737" y="685800"/>
            <a:ext cx="26765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720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D34F4-795C-4E79-A875-5385FBDCC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D2CD07F-ADD2-35FC-6BEB-D7F14F309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025" y="626724"/>
            <a:ext cx="8065214" cy="106396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i="1" dirty="0"/>
              <a:t>Who</a:t>
            </a:r>
            <a:r>
              <a:rPr lang="en-US" dirty="0"/>
              <a:t> Is Playing In This Playoff?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A68A5D0-FF8D-75DC-92F3-5FF316E3D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024" y="1690688"/>
            <a:ext cx="8065214" cy="3969000"/>
          </a:xfrm>
        </p:spPr>
        <p:txBody>
          <a:bodyPr>
            <a:normAutofit/>
          </a:bodyPr>
          <a:lstStyle/>
          <a:p>
            <a:pPr marL="0" lvl="1" indent="0" algn="ctr">
              <a:buNone/>
              <a:defRPr/>
            </a:pPr>
            <a:r>
              <a:rPr lang="en-US" sz="3200" u="sng" dirty="0"/>
              <a:t>59</a:t>
            </a:r>
            <a:r>
              <a:rPr lang="en-US" sz="3200" dirty="0"/>
              <a:t> All-Star Teams From Area 10W </a:t>
            </a:r>
          </a:p>
          <a:p>
            <a:pPr marL="0" lvl="1" indent="0" algn="ctr">
              <a:buNone/>
              <a:defRPr/>
            </a:pPr>
            <a:r>
              <a:rPr lang="en-US" sz="3200" dirty="0"/>
              <a:t>Nine Regions Participating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808B0D3-5B88-52E1-7235-0BAD80021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782051"/>
              </p:ext>
            </p:extLst>
          </p:nvPr>
        </p:nvGraphicFramePr>
        <p:xfrm>
          <a:off x="2245759" y="2898211"/>
          <a:ext cx="7847744" cy="3051900"/>
        </p:xfrm>
        <a:graphic>
          <a:graphicData uri="http://schemas.openxmlformats.org/drawingml/2006/table">
            <a:tbl>
              <a:tblPr/>
              <a:tblGrid>
                <a:gridCol w="1380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41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8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Region </a:t>
                      </a:r>
                    </a:p>
                  </a:txBody>
                  <a:tcPr marL="65398" marR="653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Name</a:t>
                      </a: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9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398" marR="653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9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398" marR="653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Region</a:t>
                      </a: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9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398" marR="653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Name</a:t>
                      </a: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9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398" marR="653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39</a:t>
                      </a:r>
                    </a:p>
                  </a:txBody>
                  <a:tcPr marL="65398" marR="653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Ventura</a:t>
                      </a:r>
                    </a:p>
                  </a:txBody>
                  <a:tcPr marL="65398" marR="653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9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398" marR="653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148</a:t>
                      </a:r>
                    </a:p>
                  </a:txBody>
                  <a:tcPr marL="65398" marR="653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South Oxnard</a:t>
                      </a:r>
                    </a:p>
                  </a:txBody>
                  <a:tcPr marL="65398" marR="653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68</a:t>
                      </a:r>
                    </a:p>
                  </a:txBody>
                  <a:tcPr marL="65398" marR="653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Camarillo</a:t>
                      </a:r>
                      <a:endParaRPr lang="en-US" sz="2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398" marR="653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9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398" marR="653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242</a:t>
                      </a:r>
                    </a:p>
                  </a:txBody>
                  <a:tcPr marL="65398" marR="653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Fillmore</a:t>
                      </a:r>
                      <a:endParaRPr lang="en-US" sz="2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398" marR="653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82</a:t>
                      </a:r>
                    </a:p>
                  </a:txBody>
                  <a:tcPr marL="65398" marR="653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Santa Paula</a:t>
                      </a:r>
                    </a:p>
                  </a:txBody>
                  <a:tcPr marL="65398" marR="653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9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398" marR="653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304</a:t>
                      </a:r>
                    </a:p>
                  </a:txBody>
                  <a:tcPr marL="65398" marR="653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North Oxnard</a:t>
                      </a:r>
                      <a:endParaRPr lang="en-US" sz="2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398" marR="653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7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122</a:t>
                      </a:r>
                    </a:p>
                  </a:txBody>
                  <a:tcPr marL="65398" marR="653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Santa Barbara</a:t>
                      </a:r>
                      <a:endParaRPr lang="en-US" sz="2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398" marR="653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9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398" marR="653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683</a:t>
                      </a:r>
                    </a:p>
                  </a:txBody>
                  <a:tcPr marL="65398" marR="653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Carpinteria</a:t>
                      </a:r>
                      <a:endParaRPr lang="en-US" sz="2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398" marR="653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147</a:t>
                      </a:r>
                    </a:p>
                  </a:txBody>
                  <a:tcPr marL="65398" marR="653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Ojai</a:t>
                      </a:r>
                    </a:p>
                  </a:txBody>
                  <a:tcPr marL="65398" marR="65398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9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398" marR="6539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9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398" marR="6539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9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398" marR="6539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95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A14A7-DCBD-AE77-984B-17F32DCE8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B857678-7290-D9E8-A89C-3B31DA90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024" y="401426"/>
            <a:ext cx="8065214" cy="87257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i="1" dirty="0"/>
              <a:t>Who</a:t>
            </a:r>
            <a:r>
              <a:rPr lang="en-US" dirty="0"/>
              <a:t> Is Playing In This Playoff?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8CB4058-48A7-0A68-B212-0B3A90D24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024" y="5537771"/>
            <a:ext cx="8065214" cy="56053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3200" i="1" dirty="0"/>
              <a:t>Opponents Are Selected By Blind Draw 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39E79B-E747-B4DE-AAD1-D27DD9358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951856"/>
              </p:ext>
            </p:extLst>
          </p:nvPr>
        </p:nvGraphicFramePr>
        <p:xfrm>
          <a:off x="1989762" y="1285130"/>
          <a:ext cx="8517343" cy="4149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58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58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58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14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501" marR="7050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501" marR="70501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B10U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G10U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B12U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G12U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B14U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G14U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96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Participating Teams</a:t>
                      </a:r>
                    </a:p>
                  </a:txBody>
                  <a:tcPr marL="88280" marR="88280" marT="44140" marB="441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96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 of Pools</a:t>
                      </a:r>
                    </a:p>
                  </a:txBody>
                  <a:tcPr marL="88280" marR="88280" marT="44140" marB="441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96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Teams per pool</a:t>
                      </a:r>
                    </a:p>
                  </a:txBody>
                  <a:tcPr marL="88280" marR="88280" marT="44140" marB="441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4/4/3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4/4/3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96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Teams Advancing to Semi Finals/ Finals</a:t>
                      </a:r>
                    </a:p>
                  </a:txBody>
                  <a:tcPr marL="88280" marR="88280" marT="44140" marB="4414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Saturday</a:t>
                      </a:r>
                    </a:p>
                  </a:txBody>
                  <a:tcPr marL="70501" marR="7050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JAN</a:t>
                      </a:r>
                      <a:r>
                        <a:rPr lang="en-US" sz="1700" b="1" baseline="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</a:t>
                      </a:r>
                      <a:endParaRPr lang="en-US" sz="1700" b="0" dirty="0"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501" marR="7050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Pool Play</a:t>
                      </a:r>
                      <a:endParaRPr lang="en-US" sz="17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8280" marR="88280" marT="44140" marB="441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Sunday </a:t>
                      </a:r>
                    </a:p>
                  </a:txBody>
                  <a:tcPr marL="70501" marR="7050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JAN</a:t>
                      </a:r>
                      <a:r>
                        <a:rPr lang="en-US" sz="1700" b="1" baseline="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11</a:t>
                      </a:r>
                      <a:endParaRPr lang="en-US" sz="1700" b="1" dirty="0"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501" marR="7050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Pool, Semi-Final, and Finals/Consolation</a:t>
                      </a:r>
                    </a:p>
                  </a:txBody>
                  <a:tcPr marL="70501" marR="70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dirty="0"/>
                    </a:p>
                  </a:txBody>
                  <a:tcPr marL="73025" marR="730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42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1044</Words>
  <Application>Microsoft Office PowerPoint</Application>
  <PresentationFormat>Widescreen</PresentationFormat>
  <Paragraphs>214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Aharoni</vt:lpstr>
      <vt:lpstr>Aptos</vt:lpstr>
      <vt:lpstr>Aptos Display</vt:lpstr>
      <vt:lpstr>Arial</vt:lpstr>
      <vt:lpstr>Tahoma</vt:lpstr>
      <vt:lpstr>Wingdings 2</vt:lpstr>
      <vt:lpstr>Office Theme</vt:lpstr>
      <vt:lpstr>Area 10W  10U – 14U All-Stars Playoffs Coaches Meeting</vt:lpstr>
      <vt:lpstr>Congratulations!</vt:lpstr>
      <vt:lpstr>Tonight’s Agenda</vt:lpstr>
      <vt:lpstr>Who Is Running This Playoff? </vt:lpstr>
      <vt:lpstr>Area 10W Board of Directors                    (Regional Commissioners)</vt:lpstr>
      <vt:lpstr>When And Where Are You Playing?</vt:lpstr>
      <vt:lpstr>PowerPoint Presentation</vt:lpstr>
      <vt:lpstr>Who Is Playing In This Playoff? </vt:lpstr>
      <vt:lpstr>Who Is Playing In This Playoff? </vt:lpstr>
      <vt:lpstr>How Is This Playoff Run? </vt:lpstr>
      <vt:lpstr>How Is This Playoff Run? </vt:lpstr>
      <vt:lpstr>How Is This Playoff Run? </vt:lpstr>
      <vt:lpstr>How Is This Playoff Run? </vt:lpstr>
      <vt:lpstr>How Is This Playoff Run? </vt:lpstr>
      <vt:lpstr>PowerPoint Presentation</vt:lpstr>
      <vt:lpstr>How Is This Playoff Run? </vt:lpstr>
      <vt:lpstr>PowerPoint Presentation</vt:lpstr>
      <vt:lpstr>How Is This Playoff Run? </vt:lpstr>
      <vt:lpstr>PowerPoint Presentation</vt:lpstr>
      <vt:lpstr>Why Is Area W Running  This Playoff? </vt:lpstr>
      <vt:lpstr>Why Is Area W Running  This Playoff? </vt:lpstr>
      <vt:lpstr>Coaches-  Registered, trained and certified!</vt:lpstr>
      <vt:lpstr>Coach Code of Conduct Form</vt:lpstr>
      <vt:lpstr>Referee Abuse Prevention Touchline Etiquette Coaches and Parents</vt:lpstr>
      <vt:lpstr>PowerPoint Presentation</vt:lpstr>
      <vt:lpstr>Pleasant Valley Fields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10W  10U – 14U League Playoffs Coaches Meeting</dc:title>
  <dc:creator>Loring Navarro (RC)</dc:creator>
  <cp:lastModifiedBy>Dave Howells</cp:lastModifiedBy>
  <cp:revision>8</cp:revision>
  <dcterms:created xsi:type="dcterms:W3CDTF">2025-10-29T03:43:41Z</dcterms:created>
  <dcterms:modified xsi:type="dcterms:W3CDTF">2026-01-06T17:44:21Z</dcterms:modified>
</cp:coreProperties>
</file>